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33" d="100"/>
          <a:sy n="33" d="100"/>
        </p:scale>
        <p:origin x="854" y="1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2.png"/><Relationship Id="rId4" Type="http://schemas.openxmlformats.org/officeDocument/2006/relationships/image" Target="../media/image8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90.png"/><Relationship Id="rId4" Type="http://schemas.openxmlformats.org/officeDocument/2006/relationships/image" Target="../media/image8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92.png"/><Relationship Id="rId4" Type="http://schemas.openxmlformats.org/officeDocument/2006/relationships/image" Target="../media/image8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1.png"/><Relationship Id="rId7" Type="http://schemas.openxmlformats.org/officeDocument/2006/relationships/image" Target="../media/image9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94.png"/><Relationship Id="rId4" Type="http://schemas.openxmlformats.org/officeDocument/2006/relationships/image" Target="../media/image8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1.png"/><Relationship Id="rId7" Type="http://schemas.openxmlformats.org/officeDocument/2006/relationships/image" Target="../media/image9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94.png"/><Relationship Id="rId4" Type="http://schemas.openxmlformats.org/officeDocument/2006/relationships/image" Target="../media/image82.png"/><Relationship Id="rId9" Type="http://schemas.openxmlformats.org/officeDocument/2006/relationships/image" Target="../media/image9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94.png"/><Relationship Id="rId10" Type="http://schemas.openxmlformats.org/officeDocument/2006/relationships/image" Target="../media/image103.png"/><Relationship Id="rId4" Type="http://schemas.openxmlformats.org/officeDocument/2006/relationships/image" Target="../media/image82.png"/><Relationship Id="rId9" Type="http://schemas.openxmlformats.org/officeDocument/2006/relationships/image" Target="../media/image10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52.png"/><Relationship Id="rId7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10" Type="http://schemas.openxmlformats.org/officeDocument/2006/relationships/image" Target="../media/image108.png"/><Relationship Id="rId4" Type="http://schemas.openxmlformats.org/officeDocument/2006/relationships/image" Target="../media/image104.png"/><Relationship Id="rId9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09.png"/><Relationship Id="rId7" Type="http://schemas.openxmlformats.org/officeDocument/2006/relationships/image" Target="../media/image1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23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26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2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124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3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3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37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4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1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09.png"/><Relationship Id="rId7" Type="http://schemas.openxmlformats.org/officeDocument/2006/relationships/image" Target="../media/image1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5" Type="http://schemas.openxmlformats.org/officeDocument/2006/relationships/image" Target="../media/image141.png"/><Relationship Id="rId10" Type="http://schemas.openxmlformats.org/officeDocument/2006/relationships/image" Target="../media/image148.png"/><Relationship Id="rId4" Type="http://schemas.openxmlformats.org/officeDocument/2006/relationships/image" Target="../media/image112.png"/><Relationship Id="rId9" Type="http://schemas.openxmlformats.org/officeDocument/2006/relationships/image" Target="../media/image1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1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6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63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1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09.png"/><Relationship Id="rId7" Type="http://schemas.openxmlformats.org/officeDocument/2006/relationships/image" Target="../media/image1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44.png"/><Relationship Id="rId7" Type="http://schemas.openxmlformats.org/officeDocument/2006/relationships/image" Target="../media/image31.png"/><Relationship Id="rId12" Type="http://schemas.openxmlformats.org/officeDocument/2006/relationships/image" Target="../media/image48.png"/><Relationship Id="rId17" Type="http://schemas.openxmlformats.org/officeDocument/2006/relationships/image" Target="../media/image41.png"/><Relationship Id="rId2" Type="http://schemas.openxmlformats.org/officeDocument/2006/relationships/image" Target="../media/image1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47.png"/><Relationship Id="rId19" Type="http://schemas.openxmlformats.org/officeDocument/2006/relationships/image" Target="../media/image51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4" Type="http://schemas.openxmlformats.org/officeDocument/2006/relationships/image" Target="../media/image1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1.png"/><Relationship Id="rId7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3380" y="-11838"/>
            <a:ext cx="18295238" cy="10285714"/>
            <a:chOff x="-33380" y="-11838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3380" y="-11838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83224" y="2887694"/>
            <a:ext cx="14382070" cy="412356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50478" y="7365363"/>
            <a:ext cx="5898346" cy="6937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19536" y="6854630"/>
            <a:ext cx="5246643" cy="117491"/>
            <a:chOff x="6519536" y="6854630"/>
            <a:chExt cx="5246643" cy="1174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9536" y="6854630"/>
              <a:ext cx="5246643" cy="1174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19536" y="2899191"/>
            <a:ext cx="5246643" cy="117491"/>
            <a:chOff x="6519536" y="2899191"/>
            <a:chExt cx="5246643" cy="1174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19536" y="2899191"/>
              <a:ext cx="5246643" cy="11749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50478" y="2022449"/>
            <a:ext cx="5481308" cy="68418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06716" y="4857455"/>
            <a:ext cx="11272283" cy="123429"/>
            <a:chOff x="3506716" y="4857455"/>
            <a:chExt cx="11272283" cy="123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506716" y="4857455"/>
              <a:ext cx="11272283" cy="123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24553" y="2689469"/>
            <a:ext cx="8436609" cy="6378376"/>
            <a:chOff x="4924553" y="2689469"/>
            <a:chExt cx="8436609" cy="63783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24553" y="2689469"/>
              <a:ext cx="8436609" cy="63783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45333" y="668720"/>
            <a:ext cx="11333333" cy="1675735"/>
            <a:chOff x="3445333" y="668720"/>
            <a:chExt cx="11333333" cy="16757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45333" y="668720"/>
              <a:ext cx="11333333" cy="167573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92765" y="879289"/>
            <a:ext cx="6806598" cy="13066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891923" y="668720"/>
            <a:ext cx="4462795" cy="167671"/>
            <a:chOff x="6891923" y="668720"/>
            <a:chExt cx="4462795" cy="1676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91923" y="668720"/>
              <a:ext cx="4462795" cy="1676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06716" y="4857455"/>
            <a:ext cx="11272283" cy="123429"/>
            <a:chOff x="3506716" y="4857455"/>
            <a:chExt cx="11272283" cy="123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506716" y="4857455"/>
              <a:ext cx="11272283" cy="123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45333" y="668720"/>
            <a:ext cx="11333333" cy="1675735"/>
            <a:chOff x="3445333" y="668720"/>
            <a:chExt cx="11333333" cy="16757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45333" y="668720"/>
              <a:ext cx="11333333" cy="167573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92765" y="874403"/>
            <a:ext cx="10039170" cy="130892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91923" y="668720"/>
            <a:ext cx="4462795" cy="167671"/>
            <a:chOff x="6891923" y="668720"/>
            <a:chExt cx="4462795" cy="1676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91923" y="668720"/>
              <a:ext cx="4462795" cy="1676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28474" y="2496241"/>
            <a:ext cx="13828766" cy="5930465"/>
            <a:chOff x="2228474" y="2496241"/>
            <a:chExt cx="13828766" cy="593046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28474" y="2496241"/>
              <a:ext cx="13828766" cy="59304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06716" y="4857455"/>
            <a:ext cx="11272283" cy="123429"/>
            <a:chOff x="3506716" y="4857455"/>
            <a:chExt cx="11272283" cy="123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506716" y="4857455"/>
              <a:ext cx="11272283" cy="123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45333" y="668720"/>
            <a:ext cx="11333333" cy="1675735"/>
            <a:chOff x="3445333" y="668720"/>
            <a:chExt cx="11333333" cy="16757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45333" y="668720"/>
              <a:ext cx="11333333" cy="167573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92765" y="874403"/>
            <a:ext cx="8923436" cy="14898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91923" y="668720"/>
            <a:ext cx="4462795" cy="167671"/>
            <a:chOff x="6891923" y="668720"/>
            <a:chExt cx="4462795" cy="1676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91923" y="668720"/>
              <a:ext cx="4462795" cy="1676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28474" y="2340689"/>
            <a:ext cx="13828766" cy="5604336"/>
            <a:chOff x="2228474" y="2340689"/>
            <a:chExt cx="13828766" cy="560433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28474" y="2340689"/>
              <a:ext cx="13828766" cy="56043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06716" y="4857455"/>
            <a:ext cx="11272283" cy="123429"/>
            <a:chOff x="3506716" y="4857455"/>
            <a:chExt cx="11272283" cy="123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506716" y="4857455"/>
              <a:ext cx="11272283" cy="123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45333" y="668720"/>
            <a:ext cx="11333333" cy="1675735"/>
            <a:chOff x="3445333" y="668720"/>
            <a:chExt cx="11333333" cy="16757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45333" y="668720"/>
              <a:ext cx="11333333" cy="167573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92765" y="874403"/>
            <a:ext cx="10751798" cy="130892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91923" y="668720"/>
            <a:ext cx="4462795" cy="167671"/>
            <a:chOff x="6891923" y="668720"/>
            <a:chExt cx="4462795" cy="1676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91923" y="668720"/>
              <a:ext cx="4462795" cy="1676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26992" y="2956334"/>
            <a:ext cx="13831730" cy="6171429"/>
            <a:chOff x="2226992" y="2956334"/>
            <a:chExt cx="13831730" cy="617142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226992" y="2956334"/>
              <a:ext cx="5491211" cy="6171429"/>
              <a:chOff x="2226992" y="2956334"/>
              <a:chExt cx="5491211" cy="617142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226992" y="2956334"/>
                <a:ext cx="5491211" cy="617142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887294" y="4193252"/>
              <a:ext cx="6171429" cy="3697594"/>
              <a:chOff x="9887294" y="4193252"/>
              <a:chExt cx="6171429" cy="369759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87294" y="4193252"/>
                <a:ext cx="6171429" cy="369759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06716" y="4857455"/>
            <a:ext cx="11272283" cy="123429"/>
            <a:chOff x="3506716" y="4857455"/>
            <a:chExt cx="11272283" cy="123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506716" y="4857455"/>
              <a:ext cx="11272283" cy="123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45333" y="668720"/>
            <a:ext cx="11333333" cy="1675735"/>
            <a:chOff x="3445333" y="668720"/>
            <a:chExt cx="11333333" cy="16757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45333" y="668720"/>
              <a:ext cx="11333333" cy="167573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92765" y="874403"/>
            <a:ext cx="10751798" cy="130892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91923" y="668720"/>
            <a:ext cx="4462795" cy="167671"/>
            <a:chOff x="6891923" y="668720"/>
            <a:chExt cx="4462795" cy="1676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91923" y="668720"/>
              <a:ext cx="4462795" cy="1676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02662" y="2301296"/>
            <a:ext cx="5971587" cy="5599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057143" y="3419011"/>
            <a:ext cx="6171429" cy="5572396"/>
            <a:chOff x="10057143" y="3419011"/>
            <a:chExt cx="6171429" cy="557239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57143" y="3419011"/>
              <a:ext cx="6171429" cy="55723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22508" y="3419011"/>
            <a:ext cx="6171429" cy="5492571"/>
            <a:chOff x="1822508" y="3419011"/>
            <a:chExt cx="6171429" cy="5492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22508" y="3419011"/>
              <a:ext cx="6171429" cy="5492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06716" y="4857455"/>
            <a:ext cx="11272283" cy="123429"/>
            <a:chOff x="3506716" y="4857455"/>
            <a:chExt cx="11272283" cy="123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506716" y="4857455"/>
              <a:ext cx="11272283" cy="123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45333" y="668720"/>
            <a:ext cx="11333333" cy="1675735"/>
            <a:chOff x="3445333" y="668720"/>
            <a:chExt cx="11333333" cy="16757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45333" y="668720"/>
              <a:ext cx="11333333" cy="167573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92765" y="874403"/>
            <a:ext cx="10751798" cy="130892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91923" y="668720"/>
            <a:ext cx="4462795" cy="167671"/>
            <a:chOff x="6891923" y="668720"/>
            <a:chExt cx="4462795" cy="1676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91923" y="668720"/>
              <a:ext cx="4462795" cy="1676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02658" y="2301296"/>
            <a:ext cx="5711615" cy="5599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87295" y="3458325"/>
            <a:ext cx="14911125" cy="5134486"/>
            <a:chOff x="1687295" y="3458325"/>
            <a:chExt cx="14911125" cy="513448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63485" y="3458325"/>
              <a:ext cx="6171429" cy="2921690"/>
              <a:chOff x="1763485" y="3458325"/>
              <a:chExt cx="6171429" cy="292169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63485" y="3458325"/>
                <a:ext cx="6171429" cy="292169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7295" y="6764239"/>
              <a:ext cx="6171429" cy="1823377"/>
              <a:chOff x="1687295" y="6764239"/>
              <a:chExt cx="6171429" cy="182337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87295" y="6764239"/>
                <a:ext cx="6171429" cy="182337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426991" y="3458325"/>
              <a:ext cx="6171429" cy="4532808"/>
              <a:chOff x="10426991" y="3458325"/>
              <a:chExt cx="6171429" cy="4532808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426991" y="3458325"/>
                <a:ext cx="6171429" cy="453280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40393" y="1578291"/>
            <a:ext cx="7712230" cy="7589738"/>
            <a:chOff x="-540393" y="1578291"/>
            <a:chExt cx="7712230" cy="75897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40393" y="1578291"/>
              <a:ext cx="7712230" cy="75897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16100" y="3465176"/>
            <a:ext cx="2889544" cy="220719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53239" y="5327447"/>
            <a:ext cx="3239900" cy="341377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46575" y="2194759"/>
            <a:ext cx="2344470" cy="6439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100393" y="1657143"/>
            <a:ext cx="2508086" cy="2508086"/>
            <a:chOff x="5100393" y="1657143"/>
            <a:chExt cx="2508086" cy="25080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00393" y="1657143"/>
              <a:ext cx="2508086" cy="25080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45123" y="2117795"/>
            <a:ext cx="1943524" cy="25524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195631" y="3316276"/>
            <a:ext cx="1829173" cy="246857"/>
            <a:chOff x="5195631" y="3316276"/>
            <a:chExt cx="1829173" cy="246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95631" y="3316276"/>
              <a:ext cx="1829173" cy="246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50971" y="1657143"/>
            <a:ext cx="7498843" cy="9304687"/>
            <a:chOff x="1350971" y="1657143"/>
            <a:chExt cx="7498843" cy="930468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50971" y="1657143"/>
              <a:ext cx="7498843" cy="93046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504567" y="5542857"/>
            <a:ext cx="5676190" cy="5676190"/>
            <a:chOff x="13504567" y="5542857"/>
            <a:chExt cx="5676190" cy="56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04567" y="5542857"/>
              <a:ext cx="5676190" cy="56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7098" y="2407803"/>
            <a:ext cx="6267969" cy="139254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25496" y="3822553"/>
            <a:ext cx="6077196" cy="26127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42857" y="1329946"/>
            <a:ext cx="7748896" cy="7625821"/>
            <a:chOff x="9142857" y="1329946"/>
            <a:chExt cx="7748896" cy="762582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1329946"/>
              <a:ext cx="7748896" cy="7625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6571" y="1329946"/>
            <a:ext cx="4936506" cy="7615850"/>
            <a:chOff x="10126571" y="1329946"/>
            <a:chExt cx="4936506" cy="761585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26571" y="1329946"/>
              <a:ext cx="4936506" cy="76158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504567" y="5542857"/>
            <a:ext cx="5676190" cy="5676190"/>
            <a:chOff x="13504567" y="5542857"/>
            <a:chExt cx="5676190" cy="56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04567" y="5542857"/>
              <a:ext cx="5676190" cy="56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1329946"/>
            <a:ext cx="7748896" cy="7625821"/>
            <a:chOff x="9142857" y="1329946"/>
            <a:chExt cx="7748896" cy="7625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1329946"/>
              <a:ext cx="7748896" cy="762582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7098" y="2407803"/>
            <a:ext cx="6268160" cy="138016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25496" y="3822553"/>
            <a:ext cx="4503786" cy="36585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364553" y="2522086"/>
            <a:ext cx="4652752" cy="7020614"/>
            <a:chOff x="8364553" y="2522086"/>
            <a:chExt cx="4652752" cy="70206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64553" y="2522086"/>
              <a:ext cx="4652752" cy="70206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39161" y="846239"/>
            <a:ext cx="5152592" cy="6810816"/>
            <a:chOff x="11739161" y="846239"/>
            <a:chExt cx="5152592" cy="681081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39161" y="846239"/>
              <a:ext cx="5152592" cy="68108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504567" y="5542857"/>
            <a:ext cx="5676190" cy="5676190"/>
            <a:chOff x="13504567" y="5542857"/>
            <a:chExt cx="5676190" cy="56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04567" y="5542857"/>
              <a:ext cx="5676190" cy="56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1329946"/>
            <a:ext cx="7748896" cy="7625821"/>
            <a:chOff x="9142857" y="1329946"/>
            <a:chExt cx="7748896" cy="7625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1329946"/>
              <a:ext cx="7748896" cy="762582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53117" y="2412689"/>
            <a:ext cx="2488693" cy="136873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25496" y="3822553"/>
            <a:ext cx="5440605" cy="419569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377158" y="755848"/>
            <a:ext cx="5280294" cy="8774019"/>
            <a:chOff x="10377158" y="755848"/>
            <a:chExt cx="5280294" cy="87740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77158" y="755848"/>
              <a:ext cx="5280294" cy="87740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7572" y="1159380"/>
            <a:ext cx="3354217" cy="3354217"/>
            <a:chOff x="1457572" y="1159380"/>
            <a:chExt cx="3354217" cy="33542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7572" y="1159380"/>
              <a:ext cx="3354217" cy="33542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56250" y="1146813"/>
            <a:ext cx="3379351" cy="3379351"/>
            <a:chOff x="5456250" y="1146813"/>
            <a:chExt cx="3379351" cy="33793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56250" y="1146813"/>
              <a:ext cx="3379351" cy="33793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80062" y="1159380"/>
            <a:ext cx="3354217" cy="3354217"/>
            <a:chOff x="9480062" y="1159380"/>
            <a:chExt cx="3354217" cy="335421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0062" y="1159380"/>
              <a:ext cx="3354217" cy="33542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478740" y="1146813"/>
            <a:ext cx="3379351" cy="3379351"/>
            <a:chOff x="13478740" y="1146813"/>
            <a:chExt cx="3379351" cy="33793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78740" y="1146813"/>
              <a:ext cx="3379351" cy="33793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6314" y="4281698"/>
            <a:ext cx="3396732" cy="4790536"/>
            <a:chOff x="1436314" y="4281698"/>
            <a:chExt cx="3396732" cy="479053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436314" y="4281698"/>
              <a:ext cx="3396732" cy="47905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447559" y="4281698"/>
            <a:ext cx="3396732" cy="4790536"/>
            <a:chOff x="5447559" y="4281698"/>
            <a:chExt cx="3396732" cy="479053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5447559" y="4281698"/>
              <a:ext cx="3396732" cy="47905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58804" y="4281698"/>
            <a:ext cx="3396732" cy="4790536"/>
            <a:chOff x="9458804" y="4281698"/>
            <a:chExt cx="3396732" cy="479053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9458804" y="4281698"/>
              <a:ext cx="3396732" cy="479053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470049" y="4281698"/>
            <a:ext cx="3396732" cy="4790536"/>
            <a:chOff x="13470049" y="4281698"/>
            <a:chExt cx="3396732" cy="479053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3470049" y="4281698"/>
              <a:ext cx="3396732" cy="479053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88345" y="5011745"/>
            <a:ext cx="2338886" cy="101899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42096" y="5885420"/>
            <a:ext cx="2333682" cy="49942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45372" y="6465220"/>
            <a:ext cx="2355321" cy="146166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33944" y="8234468"/>
            <a:ext cx="1673748" cy="49384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04831" y="5011745"/>
            <a:ext cx="2338886" cy="102851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858582" y="5885420"/>
            <a:ext cx="2333682" cy="49942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61867" y="6472210"/>
            <a:ext cx="2293864" cy="108426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850439" y="8234468"/>
            <a:ext cx="1673748" cy="49384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816098" y="5011745"/>
            <a:ext cx="2386505" cy="102851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69811" y="5885420"/>
            <a:ext cx="2333682" cy="49942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873144" y="6472210"/>
            <a:ext cx="2388330" cy="148158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61715" y="8234468"/>
            <a:ext cx="1673748" cy="49384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827336" y="5011745"/>
            <a:ext cx="2357934" cy="102851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881049" y="5885420"/>
            <a:ext cx="2333682" cy="49942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884382" y="6472210"/>
            <a:ext cx="2267311" cy="145720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872953" y="8234468"/>
            <a:ext cx="1692796" cy="49384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389020" y="8047371"/>
            <a:ext cx="1491321" cy="117491"/>
            <a:chOff x="2389020" y="8047371"/>
            <a:chExt cx="1491321" cy="11749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89020" y="8047371"/>
              <a:ext cx="1491321" cy="11749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400265" y="8047371"/>
            <a:ext cx="1491321" cy="117491"/>
            <a:chOff x="6400265" y="8047371"/>
            <a:chExt cx="1491321" cy="11749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400265" y="8047371"/>
              <a:ext cx="1491321" cy="11749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411510" y="8047371"/>
            <a:ext cx="1491321" cy="117491"/>
            <a:chOff x="10411510" y="8047371"/>
            <a:chExt cx="1491321" cy="11749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411510" y="8047371"/>
              <a:ext cx="1491321" cy="11749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422755" y="8047371"/>
            <a:ext cx="1491321" cy="117491"/>
            <a:chOff x="14422755" y="8047371"/>
            <a:chExt cx="1491321" cy="117491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422755" y="8047371"/>
              <a:ext cx="1491321" cy="1174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504567" y="5542857"/>
            <a:ext cx="5676190" cy="5676190"/>
            <a:chOff x="13504567" y="5542857"/>
            <a:chExt cx="5676190" cy="56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04567" y="5542857"/>
              <a:ext cx="5676190" cy="56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1329946"/>
            <a:ext cx="7748896" cy="7625821"/>
            <a:chOff x="9142857" y="1329946"/>
            <a:chExt cx="7748896" cy="7625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1329946"/>
              <a:ext cx="7748896" cy="7625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53117" y="2412689"/>
            <a:ext cx="4536046" cy="136606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25496" y="3822553"/>
            <a:ext cx="4682948" cy="41861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23990" y="657317"/>
            <a:ext cx="5710440" cy="8971080"/>
            <a:chOff x="10123990" y="657317"/>
            <a:chExt cx="5710440" cy="89710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23990" y="657317"/>
              <a:ext cx="5710440" cy="89710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504567" y="5542857"/>
            <a:ext cx="5676190" cy="5676190"/>
            <a:chOff x="13504567" y="5542857"/>
            <a:chExt cx="5676190" cy="56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04567" y="5542857"/>
              <a:ext cx="5676190" cy="56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1329946"/>
            <a:ext cx="7748896" cy="7625821"/>
            <a:chOff x="9142857" y="1329946"/>
            <a:chExt cx="7748896" cy="7625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1329946"/>
              <a:ext cx="7748896" cy="7625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53117" y="1850784"/>
            <a:ext cx="4203579" cy="249787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25496" y="4376420"/>
            <a:ext cx="3715672" cy="10203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97905" y="917164"/>
            <a:ext cx="6090829" cy="8451387"/>
            <a:chOff x="9897905" y="917164"/>
            <a:chExt cx="6090829" cy="845138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97905" y="917164"/>
              <a:ext cx="6090829" cy="84513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504567" y="5542857"/>
            <a:ext cx="5676190" cy="5676190"/>
            <a:chOff x="13504567" y="5542857"/>
            <a:chExt cx="5676190" cy="56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04567" y="5542857"/>
              <a:ext cx="5676190" cy="56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1329946"/>
            <a:ext cx="7748896" cy="7625821"/>
            <a:chOff x="9142857" y="1329946"/>
            <a:chExt cx="7748896" cy="7625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1329946"/>
              <a:ext cx="7748896" cy="7625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53117" y="1850784"/>
            <a:ext cx="4203579" cy="249787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25496" y="4376420"/>
            <a:ext cx="5415958" cy="15479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00762" y="1020021"/>
            <a:ext cx="6090829" cy="8451387"/>
            <a:chOff x="10000762" y="1020021"/>
            <a:chExt cx="6090829" cy="845138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00762" y="1020021"/>
              <a:ext cx="6090829" cy="84513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504567" y="5542857"/>
            <a:ext cx="5676190" cy="5676190"/>
            <a:chOff x="13504567" y="5542857"/>
            <a:chExt cx="5676190" cy="56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04567" y="5542857"/>
              <a:ext cx="5676190" cy="56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1329946"/>
            <a:ext cx="7748896" cy="7625821"/>
            <a:chOff x="9142857" y="1329946"/>
            <a:chExt cx="7748896" cy="7625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1329946"/>
              <a:ext cx="7748896" cy="7625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53117" y="2412689"/>
            <a:ext cx="4719770" cy="137825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25496" y="4376420"/>
            <a:ext cx="2458558" cy="10203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00762" y="1020021"/>
            <a:ext cx="6090829" cy="8451387"/>
            <a:chOff x="10000762" y="1020021"/>
            <a:chExt cx="6090829" cy="845138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00762" y="1020021"/>
              <a:ext cx="6090829" cy="84513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504567" y="5542857"/>
            <a:ext cx="5676190" cy="5676190"/>
            <a:chOff x="13504567" y="5542857"/>
            <a:chExt cx="5676190" cy="56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04567" y="5542857"/>
              <a:ext cx="5676190" cy="56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1329946"/>
            <a:ext cx="7748896" cy="7625821"/>
            <a:chOff x="9142857" y="1329946"/>
            <a:chExt cx="7748896" cy="7625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1329946"/>
              <a:ext cx="7748896" cy="7625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53117" y="2412689"/>
            <a:ext cx="4719770" cy="136606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25496" y="4376420"/>
            <a:ext cx="2458558" cy="15479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97905" y="917164"/>
            <a:ext cx="6090829" cy="8451387"/>
            <a:chOff x="9897905" y="917164"/>
            <a:chExt cx="6090829" cy="845138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97905" y="917164"/>
              <a:ext cx="6090829" cy="84513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504567" y="5542857"/>
            <a:ext cx="5676190" cy="5676190"/>
            <a:chOff x="13504567" y="5542857"/>
            <a:chExt cx="5676190" cy="56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04567" y="5542857"/>
              <a:ext cx="5676190" cy="56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1329946"/>
            <a:ext cx="7748896" cy="7625821"/>
            <a:chOff x="9142857" y="1329946"/>
            <a:chExt cx="7748896" cy="7625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1329946"/>
              <a:ext cx="7748896" cy="7625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53117" y="2412689"/>
            <a:ext cx="4027960" cy="135654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25496" y="3822553"/>
            <a:ext cx="4350443" cy="10203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97905" y="917164"/>
            <a:ext cx="6090829" cy="8451387"/>
            <a:chOff x="9897905" y="917164"/>
            <a:chExt cx="6090829" cy="845138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97905" y="917164"/>
              <a:ext cx="6090829" cy="84513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504567" y="5542857"/>
            <a:ext cx="5676190" cy="5676190"/>
            <a:chOff x="13504567" y="5542857"/>
            <a:chExt cx="5676190" cy="56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04567" y="5542857"/>
              <a:ext cx="5676190" cy="56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1329946"/>
            <a:ext cx="7748896" cy="7625821"/>
            <a:chOff x="9142857" y="1329946"/>
            <a:chExt cx="7748896" cy="7625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1329946"/>
              <a:ext cx="7748896" cy="7625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15022" y="2696382"/>
            <a:ext cx="4027960" cy="249520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25496" y="5539049"/>
            <a:ext cx="4334491" cy="15479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97905" y="917164"/>
            <a:ext cx="6090829" cy="8451387"/>
            <a:chOff x="9897905" y="917164"/>
            <a:chExt cx="6090829" cy="845138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97905" y="917164"/>
              <a:ext cx="6090829" cy="84513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504567" y="5542857"/>
            <a:ext cx="5676190" cy="5676190"/>
            <a:chOff x="13504567" y="5542857"/>
            <a:chExt cx="5676190" cy="56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04567" y="5542857"/>
              <a:ext cx="5676190" cy="56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1329946"/>
            <a:ext cx="7748896" cy="7625821"/>
            <a:chOff x="9142857" y="1329946"/>
            <a:chExt cx="7748896" cy="7625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1329946"/>
              <a:ext cx="7748896" cy="762582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53117" y="2412689"/>
            <a:ext cx="4905208" cy="136235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25496" y="3822553"/>
            <a:ext cx="3310777" cy="15479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97905" y="1317164"/>
            <a:ext cx="6090829" cy="8451387"/>
            <a:chOff x="9897905" y="1317164"/>
            <a:chExt cx="6090829" cy="845138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97905" y="1317164"/>
              <a:ext cx="6090829" cy="84513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504567" y="5542857"/>
            <a:ext cx="5676190" cy="5676190"/>
            <a:chOff x="13504567" y="5542857"/>
            <a:chExt cx="5676190" cy="56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04567" y="5542857"/>
              <a:ext cx="5676190" cy="56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1329946"/>
            <a:ext cx="7748896" cy="7625821"/>
            <a:chOff x="9142857" y="1329946"/>
            <a:chExt cx="7748896" cy="7625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1329946"/>
              <a:ext cx="7748896" cy="762582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53117" y="2412689"/>
            <a:ext cx="4905208" cy="136235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25496" y="3822553"/>
            <a:ext cx="4942786" cy="47233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413739" y="1453375"/>
            <a:ext cx="6090829" cy="8451387"/>
            <a:chOff x="7413739" y="1453375"/>
            <a:chExt cx="6090829" cy="845138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9850" y="-2466106"/>
              <a:ext cx="12181657" cy="16902774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13739" y="1453375"/>
              <a:ext cx="6090829" cy="84513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81877" y="917164"/>
            <a:ext cx="6090829" cy="8451387"/>
            <a:chOff x="11181877" y="917164"/>
            <a:chExt cx="6090829" cy="845138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82639" y="-2871595"/>
              <a:ext cx="12181657" cy="16902774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81877" y="917164"/>
              <a:ext cx="6090829" cy="84513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504567" y="5542857"/>
            <a:ext cx="5676190" cy="5676190"/>
            <a:chOff x="13504567" y="5542857"/>
            <a:chExt cx="5676190" cy="56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04567" y="5542857"/>
              <a:ext cx="5676190" cy="56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1329946"/>
            <a:ext cx="7748896" cy="7625821"/>
            <a:chOff x="9142857" y="1329946"/>
            <a:chExt cx="7748896" cy="7625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1329946"/>
              <a:ext cx="7748896" cy="762582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53117" y="2412689"/>
            <a:ext cx="4952150" cy="135654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25496" y="3822553"/>
            <a:ext cx="2981405" cy="15575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97905" y="1317164"/>
            <a:ext cx="6090829" cy="8451387"/>
            <a:chOff x="9897905" y="1317164"/>
            <a:chExt cx="6090829" cy="845138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97905" y="1317164"/>
              <a:ext cx="6090829" cy="84513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0745" y="1876936"/>
            <a:ext cx="1463457" cy="109538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1572" y="2899249"/>
            <a:ext cx="2207453" cy="56528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92258" y="2160339"/>
            <a:ext cx="1236627" cy="131420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64639" y="3210249"/>
            <a:ext cx="2191043" cy="4949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12912" y="2160339"/>
            <a:ext cx="1331865" cy="131420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85334" y="3210249"/>
            <a:ext cx="2200558" cy="4949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07060" y="2160339"/>
            <a:ext cx="1331865" cy="131420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379430" y="3210249"/>
            <a:ext cx="1266710" cy="49492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092258" y="5810333"/>
            <a:ext cx="1341389" cy="131420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164639" y="6860249"/>
            <a:ext cx="1463110" cy="48540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312912" y="5810333"/>
            <a:ext cx="1331865" cy="131420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385334" y="6860249"/>
            <a:ext cx="688443" cy="5569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307060" y="5810333"/>
            <a:ext cx="1331865" cy="131420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379430" y="6860249"/>
            <a:ext cx="2191034" cy="4949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7194" y="2086089"/>
            <a:ext cx="2308893" cy="117491"/>
            <a:chOff x="11427194" y="2086089"/>
            <a:chExt cx="2308893" cy="11749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427194" y="2086089"/>
              <a:ext cx="2308893" cy="1174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06540" y="2086089"/>
            <a:ext cx="2308893" cy="117491"/>
            <a:chOff x="8206540" y="2086089"/>
            <a:chExt cx="2308893" cy="11749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206540" y="2086089"/>
              <a:ext cx="2308893" cy="1174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21343" y="2086089"/>
            <a:ext cx="2308893" cy="117491"/>
            <a:chOff x="14421343" y="2086089"/>
            <a:chExt cx="2308893" cy="11749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421343" y="2086089"/>
              <a:ext cx="2308893" cy="1174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27194" y="5728153"/>
            <a:ext cx="2308893" cy="117491"/>
            <a:chOff x="11427194" y="5728153"/>
            <a:chExt cx="2308893" cy="11749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427194" y="5728153"/>
              <a:ext cx="2308893" cy="1174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06540" y="5728153"/>
            <a:ext cx="2308893" cy="117491"/>
            <a:chOff x="8206540" y="5728153"/>
            <a:chExt cx="2308893" cy="11749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206540" y="5728153"/>
              <a:ext cx="2308893" cy="1174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421343" y="5728153"/>
            <a:ext cx="2308893" cy="117491"/>
            <a:chOff x="14421343" y="5728153"/>
            <a:chExt cx="2308893" cy="11749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421343" y="5728153"/>
              <a:ext cx="2308893" cy="1174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56215" y="7308982"/>
            <a:ext cx="7712230" cy="7589738"/>
            <a:chOff x="456215" y="7308982"/>
            <a:chExt cx="7712230" cy="758973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6215" y="7308982"/>
              <a:ext cx="7712230" cy="75897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23580" y="4338700"/>
            <a:ext cx="8933563" cy="5947014"/>
            <a:chOff x="323580" y="4338700"/>
            <a:chExt cx="8933563" cy="594701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23580" y="4338700"/>
              <a:ext cx="8933563" cy="59470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504567" y="5542857"/>
            <a:ext cx="5676190" cy="5676190"/>
            <a:chOff x="13504567" y="5542857"/>
            <a:chExt cx="5676190" cy="56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04567" y="5542857"/>
              <a:ext cx="5676190" cy="56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1329946"/>
            <a:ext cx="7748896" cy="7625821"/>
            <a:chOff x="9142857" y="1329946"/>
            <a:chExt cx="7748896" cy="7625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1329946"/>
              <a:ext cx="7748896" cy="762582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15022" y="2046584"/>
            <a:ext cx="4904531" cy="254816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25496" y="4812925"/>
            <a:ext cx="4652186" cy="313089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97905" y="1317164"/>
            <a:ext cx="6090829" cy="8451387"/>
            <a:chOff x="9897905" y="1317164"/>
            <a:chExt cx="6090829" cy="845138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97905" y="1317164"/>
              <a:ext cx="6090829" cy="84513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504567" y="5542857"/>
            <a:ext cx="5676190" cy="5676190"/>
            <a:chOff x="13504567" y="5542857"/>
            <a:chExt cx="5676190" cy="56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04567" y="5542857"/>
              <a:ext cx="5676190" cy="56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1329946"/>
            <a:ext cx="7748896" cy="7625821"/>
            <a:chOff x="9142857" y="1329946"/>
            <a:chExt cx="7748896" cy="7625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1329946"/>
              <a:ext cx="7748896" cy="762582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15022" y="2065631"/>
            <a:ext cx="4885484" cy="250473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25496" y="4812925"/>
            <a:ext cx="5979272" cy="31499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97905" y="1317164"/>
            <a:ext cx="6090829" cy="8451387"/>
            <a:chOff x="9897905" y="1317164"/>
            <a:chExt cx="6090829" cy="845138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97905" y="1317164"/>
              <a:ext cx="6090829" cy="84513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504567" y="5542857"/>
            <a:ext cx="5676190" cy="5676190"/>
            <a:chOff x="13504567" y="5542857"/>
            <a:chExt cx="5676190" cy="56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04567" y="5542857"/>
              <a:ext cx="5676190" cy="56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1329946"/>
            <a:ext cx="7748896" cy="7625821"/>
            <a:chOff x="9142857" y="1329946"/>
            <a:chExt cx="7748896" cy="7625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1329946"/>
              <a:ext cx="7748896" cy="7625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53117" y="2412689"/>
            <a:ext cx="4018598" cy="135654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25496" y="3822553"/>
            <a:ext cx="5087843" cy="20851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97905" y="1317164"/>
            <a:ext cx="6090829" cy="8451387"/>
            <a:chOff x="9897905" y="1317164"/>
            <a:chExt cx="6090829" cy="845138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97905" y="1317164"/>
              <a:ext cx="6090829" cy="84513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504567" y="5542857"/>
            <a:ext cx="5676190" cy="5676190"/>
            <a:chOff x="13504567" y="5542857"/>
            <a:chExt cx="5676190" cy="56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04567" y="5542857"/>
              <a:ext cx="5676190" cy="56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1329946"/>
            <a:ext cx="7748896" cy="7625821"/>
            <a:chOff x="9142857" y="1329946"/>
            <a:chExt cx="7748896" cy="7625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1329946"/>
              <a:ext cx="7748896" cy="7625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53117" y="2272649"/>
            <a:ext cx="4018598" cy="250473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87401" y="4753411"/>
            <a:ext cx="5462634" cy="31404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97905" y="1317164"/>
            <a:ext cx="6090829" cy="8451387"/>
            <a:chOff x="9897905" y="1317164"/>
            <a:chExt cx="6090829" cy="845138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97905" y="1317164"/>
              <a:ext cx="6090829" cy="84513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504567" y="5542857"/>
            <a:ext cx="5676190" cy="5676190"/>
            <a:chOff x="13504567" y="5542857"/>
            <a:chExt cx="5676190" cy="56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04567" y="5542857"/>
              <a:ext cx="5676190" cy="56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1329946"/>
            <a:ext cx="7748896" cy="7625821"/>
            <a:chOff x="9142857" y="1329946"/>
            <a:chExt cx="7748896" cy="7625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1329946"/>
              <a:ext cx="7748896" cy="762582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53117" y="2412689"/>
            <a:ext cx="4729455" cy="136873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25496" y="4251039"/>
            <a:ext cx="6020301" cy="26223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97905" y="1317164"/>
            <a:ext cx="6090829" cy="8451387"/>
            <a:chOff x="9897905" y="1317164"/>
            <a:chExt cx="6090829" cy="845138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97905" y="1317164"/>
              <a:ext cx="6090829" cy="84513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504567" y="5542857"/>
            <a:ext cx="5676190" cy="5676190"/>
            <a:chOff x="13504567" y="5542857"/>
            <a:chExt cx="5676190" cy="56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04567" y="5542857"/>
              <a:ext cx="5676190" cy="56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1329946"/>
            <a:ext cx="7748896" cy="7625821"/>
            <a:chOff x="9142857" y="1329946"/>
            <a:chExt cx="7748896" cy="7625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1329946"/>
              <a:ext cx="7748896" cy="762582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53117" y="2412689"/>
            <a:ext cx="4037484" cy="136606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25496" y="3822554"/>
            <a:ext cx="4870386" cy="31308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413739" y="399619"/>
            <a:ext cx="6090829" cy="8451387"/>
            <a:chOff x="7413739" y="399619"/>
            <a:chExt cx="6090829" cy="845138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13739" y="399619"/>
              <a:ext cx="6090829" cy="84513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93556" y="1529565"/>
            <a:ext cx="6090829" cy="8451387"/>
            <a:chOff x="11293556" y="1529565"/>
            <a:chExt cx="6090829" cy="845138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93556" y="1529565"/>
              <a:ext cx="6090829" cy="84513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7745" y="0"/>
            <a:ext cx="18295238" cy="10285714"/>
            <a:chOff x="-107745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7745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504567" y="5542857"/>
            <a:ext cx="5676190" cy="5676190"/>
            <a:chOff x="13504567" y="5542857"/>
            <a:chExt cx="5676190" cy="56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04567" y="5542857"/>
              <a:ext cx="5676190" cy="56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1329946"/>
            <a:ext cx="7748896" cy="7625821"/>
            <a:chOff x="9142857" y="1329946"/>
            <a:chExt cx="7748896" cy="7625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1329946"/>
              <a:ext cx="7748896" cy="762582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53117" y="2412689"/>
            <a:ext cx="3355198" cy="136606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25496" y="3822554"/>
            <a:ext cx="3833786" cy="47233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97905" y="1317164"/>
            <a:ext cx="6090829" cy="8451387"/>
            <a:chOff x="9897905" y="1317164"/>
            <a:chExt cx="6090829" cy="845138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97905" y="1317164"/>
              <a:ext cx="6090829" cy="84513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5EBC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5328" y="2235253"/>
            <a:ext cx="13794137" cy="44568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21297" y="6923049"/>
            <a:ext cx="7227623" cy="6999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19536" y="6412316"/>
            <a:ext cx="5246643" cy="117491"/>
            <a:chOff x="6519536" y="6412316"/>
            <a:chExt cx="5246643" cy="1174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9536" y="6412316"/>
              <a:ext cx="5246643" cy="1174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19536" y="6526633"/>
            <a:ext cx="5246643" cy="117491"/>
            <a:chOff x="6519536" y="6526633"/>
            <a:chExt cx="5246643" cy="1174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9536" y="6526633"/>
              <a:ext cx="5246643" cy="1174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0745" y="1876936"/>
            <a:ext cx="1472981" cy="10818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1572" y="2899249"/>
            <a:ext cx="2207453" cy="56528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92258" y="2160339"/>
            <a:ext cx="1236627" cy="131420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64639" y="3210249"/>
            <a:ext cx="1276187" cy="87423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12912" y="2160339"/>
            <a:ext cx="1331865" cy="131420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85334" y="3210249"/>
            <a:ext cx="1007015" cy="48845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07060" y="2160339"/>
            <a:ext cx="1331865" cy="131420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379430" y="3210249"/>
            <a:ext cx="2118120" cy="4979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092258" y="5810333"/>
            <a:ext cx="1341389" cy="131420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164639" y="6860249"/>
            <a:ext cx="1858444" cy="49797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312912" y="5810333"/>
            <a:ext cx="1331865" cy="131420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385334" y="6860249"/>
            <a:ext cx="1526158" cy="49797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307060" y="5810333"/>
            <a:ext cx="1331865" cy="131420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379430" y="6860249"/>
            <a:ext cx="1276187" cy="8742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7194" y="2086089"/>
            <a:ext cx="2308893" cy="117491"/>
            <a:chOff x="11427194" y="2086089"/>
            <a:chExt cx="2308893" cy="11749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427194" y="2086089"/>
              <a:ext cx="2308893" cy="1174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06540" y="2086089"/>
            <a:ext cx="2308893" cy="117491"/>
            <a:chOff x="8206540" y="2086089"/>
            <a:chExt cx="2308893" cy="11749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206540" y="2086089"/>
              <a:ext cx="2308893" cy="1174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21343" y="2086089"/>
            <a:ext cx="2308893" cy="117491"/>
            <a:chOff x="14421343" y="2086089"/>
            <a:chExt cx="2308893" cy="11749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421343" y="2086089"/>
              <a:ext cx="2308893" cy="1174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27194" y="5728153"/>
            <a:ext cx="2308893" cy="117491"/>
            <a:chOff x="11427194" y="5728153"/>
            <a:chExt cx="2308893" cy="11749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427194" y="5728153"/>
              <a:ext cx="2308893" cy="1174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06540" y="5728153"/>
            <a:ext cx="2308893" cy="117491"/>
            <a:chOff x="8206540" y="5728153"/>
            <a:chExt cx="2308893" cy="11749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206540" y="5728153"/>
              <a:ext cx="2308893" cy="1174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421343" y="5728153"/>
            <a:ext cx="2308893" cy="117491"/>
            <a:chOff x="14421343" y="5728153"/>
            <a:chExt cx="2308893" cy="11749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421343" y="5728153"/>
              <a:ext cx="2308893" cy="1174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56215" y="7308982"/>
            <a:ext cx="7712230" cy="7589738"/>
            <a:chOff x="456215" y="7308982"/>
            <a:chExt cx="7712230" cy="758973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6215" y="7308982"/>
              <a:ext cx="7712230" cy="75897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53015" y="3410621"/>
            <a:ext cx="7889842" cy="7006364"/>
            <a:chOff x="1253015" y="3410621"/>
            <a:chExt cx="7889842" cy="700636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53015" y="3410621"/>
              <a:ext cx="7889842" cy="70063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95395" y="2251901"/>
            <a:ext cx="7712230" cy="7589738"/>
            <a:chOff x="11095395" y="2251901"/>
            <a:chExt cx="7712230" cy="75897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95395" y="2251901"/>
              <a:ext cx="7712230" cy="75897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50481" y="2685610"/>
            <a:ext cx="2860972" cy="22138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1481" y="5406299"/>
            <a:ext cx="2594214" cy="34813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76192" y="2194759"/>
            <a:ext cx="2296851" cy="6439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972279" y="2145092"/>
            <a:ext cx="7177269" cy="7455204"/>
            <a:chOff x="9972279" y="2145092"/>
            <a:chExt cx="7177269" cy="745520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72279" y="2145092"/>
              <a:ext cx="7177269" cy="74552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951509" y="997858"/>
            <a:ext cx="2508086" cy="2508086"/>
            <a:chOff x="14951509" y="997858"/>
            <a:chExt cx="2508086" cy="250808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951509" y="997858"/>
              <a:ext cx="2508086" cy="2508086"/>
              <a:chOff x="14951509" y="997858"/>
              <a:chExt cx="2508086" cy="250808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951509" y="997858"/>
                <a:ext cx="2508086" cy="2508086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196239" y="1455367"/>
              <a:ext cx="1943429" cy="255339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5025645" y="2656991"/>
              <a:ext cx="1829173" cy="246857"/>
              <a:chOff x="15025645" y="2656991"/>
              <a:chExt cx="1829173" cy="24685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025645" y="2656991"/>
                <a:ext cx="1829173" cy="24685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48803" y="1259897"/>
            <a:ext cx="5041674" cy="4961597"/>
            <a:chOff x="6348803" y="1259897"/>
            <a:chExt cx="5041674" cy="49615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48803" y="1259897"/>
              <a:ext cx="5041674" cy="49615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90476" y="4098996"/>
            <a:ext cx="4462795" cy="167671"/>
            <a:chOff x="11390476" y="4098996"/>
            <a:chExt cx="4462795" cy="1676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90476" y="4098996"/>
              <a:ext cx="4462795" cy="1676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38095" y="4098996"/>
            <a:ext cx="4367850" cy="167671"/>
            <a:chOff x="2438095" y="4098996"/>
            <a:chExt cx="4367850" cy="1676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38095" y="4098996"/>
              <a:ext cx="4367850" cy="1676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32443" y="4370171"/>
            <a:ext cx="13420829" cy="4768730"/>
            <a:chOff x="2432443" y="4370171"/>
            <a:chExt cx="13420829" cy="47687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2432443" y="4370171"/>
              <a:ext cx="13420829" cy="476873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23812" y="5028394"/>
            <a:ext cx="6824401" cy="102851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32668" y="5942763"/>
            <a:ext cx="12104872" cy="22052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21136" y="8390096"/>
            <a:ext cx="5375900" cy="6200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272028" y="1578413"/>
            <a:ext cx="4518089" cy="3564444"/>
            <a:chOff x="7272028" y="1578413"/>
            <a:chExt cx="4518089" cy="356444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72028" y="1578413"/>
              <a:ext cx="4518089" cy="35644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60317" y="6709470"/>
            <a:ext cx="7365079" cy="123429"/>
            <a:chOff x="5460317" y="6709470"/>
            <a:chExt cx="7365079" cy="123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5460317" y="6709470"/>
              <a:ext cx="7365079" cy="123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1381" y="2821703"/>
            <a:ext cx="6464942" cy="6362260"/>
            <a:chOff x="1761381" y="2821703"/>
            <a:chExt cx="6464942" cy="63622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1381" y="2821703"/>
              <a:ext cx="6464942" cy="63622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81861" y="2821703"/>
            <a:ext cx="6464942" cy="6362260"/>
            <a:chOff x="10081861" y="2821703"/>
            <a:chExt cx="6464942" cy="63622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81861" y="2821703"/>
              <a:ext cx="6464942" cy="63622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61278" y="-1482584"/>
            <a:ext cx="3363158" cy="6171429"/>
            <a:chOff x="7461278" y="-1482584"/>
            <a:chExt cx="3363158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61278" y="-1482584"/>
              <a:ext cx="3363158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11358" y="1860417"/>
            <a:ext cx="5624457" cy="1675735"/>
            <a:chOff x="6311358" y="1860417"/>
            <a:chExt cx="5624457" cy="16757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11358" y="1860417"/>
              <a:ext cx="5624457" cy="167573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47098" y="3960847"/>
            <a:ext cx="5183970" cy="137862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13812" y="4037037"/>
            <a:ext cx="5164922" cy="137862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23622" y="2066098"/>
            <a:ext cx="8762712" cy="137862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718632" y="5491513"/>
            <a:ext cx="1097023" cy="1057396"/>
            <a:chOff x="12718632" y="5491513"/>
            <a:chExt cx="1097023" cy="105739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18632" y="5491513"/>
              <a:ext cx="1097023" cy="105739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40084" y="5498739"/>
            <a:ext cx="1057396" cy="1057396"/>
            <a:chOff x="5740084" y="5498739"/>
            <a:chExt cx="1057396" cy="105739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40084" y="5498739"/>
              <a:ext cx="1057396" cy="105739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46324" y="6875363"/>
            <a:ext cx="3882205" cy="55997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676689" y="7097965"/>
            <a:ext cx="1464386" cy="102033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911459" y="2012710"/>
            <a:ext cx="4462795" cy="167671"/>
            <a:chOff x="6911459" y="2012710"/>
            <a:chExt cx="4462795" cy="16767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11459" y="2012710"/>
              <a:ext cx="4462795" cy="1676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921594" y="5381296"/>
            <a:ext cx="1500443" cy="1373676"/>
            <a:chOff x="2921594" y="5381296"/>
            <a:chExt cx="1500443" cy="137367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21594" y="5381296"/>
              <a:ext cx="1500443" cy="13736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06716" y="4857455"/>
            <a:ext cx="11272283" cy="123429"/>
            <a:chOff x="3506716" y="4857455"/>
            <a:chExt cx="11272283" cy="123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506716" y="4857455"/>
              <a:ext cx="11272283" cy="123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76190" y="1860417"/>
            <a:ext cx="11333333" cy="1675735"/>
            <a:chOff x="3476190" y="1860417"/>
            <a:chExt cx="11333333" cy="16757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6190" y="1860417"/>
              <a:ext cx="11333333" cy="167573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23622" y="2056574"/>
            <a:ext cx="7526198" cy="138817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02663" y="7838611"/>
            <a:ext cx="9556586" cy="5599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911459" y="1860417"/>
            <a:ext cx="4462795" cy="167671"/>
            <a:chOff x="6911459" y="1860417"/>
            <a:chExt cx="4462795" cy="1676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11459" y="1860417"/>
              <a:ext cx="4462795" cy="1676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274656" y="4440287"/>
            <a:ext cx="9736402" cy="1405140"/>
            <a:chOff x="4274656" y="4440287"/>
            <a:chExt cx="9736402" cy="140514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74656" y="4440287"/>
              <a:ext cx="9736402" cy="14051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06716" y="4857455"/>
            <a:ext cx="11272283" cy="123429"/>
            <a:chOff x="3506716" y="4857455"/>
            <a:chExt cx="11272283" cy="123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506716" y="4857455"/>
              <a:ext cx="11272283" cy="123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45333" y="668720"/>
            <a:ext cx="11333333" cy="1675735"/>
            <a:chOff x="3445333" y="668720"/>
            <a:chExt cx="11333333" cy="16757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45333" y="668720"/>
              <a:ext cx="11333333" cy="167573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92765" y="869515"/>
            <a:ext cx="7808560" cy="13740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35585" y="2344455"/>
            <a:ext cx="11333333" cy="6938211"/>
            <a:chOff x="3635585" y="2344455"/>
            <a:chExt cx="11333333" cy="69382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35585" y="2344455"/>
              <a:ext cx="11333333" cy="69382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11459" y="668720"/>
            <a:ext cx="4462795" cy="167671"/>
            <a:chOff x="6911459" y="668720"/>
            <a:chExt cx="4462795" cy="1676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11459" y="668720"/>
              <a:ext cx="4462795" cy="1676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김은진</cp:lastModifiedBy>
  <cp:revision>2</cp:revision>
  <dcterms:created xsi:type="dcterms:W3CDTF">2022-05-22T21:32:52Z</dcterms:created>
  <dcterms:modified xsi:type="dcterms:W3CDTF">2022-05-22T12:36:58Z</dcterms:modified>
</cp:coreProperties>
</file>